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smtClean="0"/>
              <a:t>PERSONNEL MANAGEMENT</a:t>
            </a:r>
            <a:endParaRPr lang="en-US" sz="4800" b="1" dirty="0"/>
          </a:p>
        </p:txBody>
      </p:sp>
      <p:sp>
        <p:nvSpPr>
          <p:cNvPr id="3" name="Subtitle 2"/>
          <p:cNvSpPr>
            <a:spLocks noGrp="1"/>
          </p:cNvSpPr>
          <p:nvPr>
            <p:ph type="subTitle" idx="1"/>
          </p:nvPr>
        </p:nvSpPr>
        <p:spPr/>
        <p:txBody>
          <a:bodyPr>
            <a:normAutofit/>
          </a:bodyPr>
          <a:lstStyle/>
          <a:p>
            <a:r>
              <a:rPr lang="en-US" sz="4400" b="1" dirty="0" smtClean="0">
                <a:solidFill>
                  <a:schemeClr val="tx1"/>
                </a:solidFill>
              </a:rPr>
              <a:t>PERSONNELPOLICIES</a:t>
            </a:r>
            <a:endParaRPr lang="en-US" sz="4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personnel policy is </a:t>
            </a:r>
            <a:r>
              <a:rPr lang="en-US" b="1" dirty="0" smtClean="0"/>
              <a:t>a preplanned course of action establishing a guide to work toward acceptable outcomes and objectives</a:t>
            </a:r>
            <a:r>
              <a:rPr lang="en-US" dirty="0" smtClean="0"/>
              <a:t>. Personnel policies are the rules that govern how to deal with a human resources or personnel related situation.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 OF PERSONNEL POLICIES</a:t>
            </a:r>
            <a:endParaRPr lang="en-US" dirty="0"/>
          </a:p>
        </p:txBody>
      </p:sp>
      <p:sp>
        <p:nvSpPr>
          <p:cNvPr id="3" name="Content Placeholder 2"/>
          <p:cNvSpPr>
            <a:spLocks noGrp="1"/>
          </p:cNvSpPr>
          <p:nvPr>
            <p:ph idx="1"/>
          </p:nvPr>
        </p:nvSpPr>
        <p:spPr/>
        <p:txBody>
          <a:bodyPr>
            <a:normAutofit fontScale="62500" lnSpcReduction="20000"/>
          </a:bodyPr>
          <a:lstStyle/>
          <a:p>
            <a:pPr fontAlgn="base">
              <a:buNone/>
            </a:pPr>
            <a:endParaRPr lang="en-US" b="1" dirty="0" smtClean="0"/>
          </a:p>
          <a:p>
            <a:pPr fontAlgn="base"/>
            <a:r>
              <a:rPr lang="en-US" b="1" dirty="0" smtClean="0"/>
              <a:t>1. Optimum Use of Human Resources:</a:t>
            </a:r>
            <a:endParaRPr lang="en-US" dirty="0" smtClean="0"/>
          </a:p>
          <a:p>
            <a:pPr fontAlgn="base"/>
            <a:r>
              <a:rPr lang="en-US" dirty="0" smtClean="0"/>
              <a:t>Every organization tries to make use of the available human resources to the best of their capabilities. </a:t>
            </a:r>
            <a:endParaRPr lang="en-US" dirty="0" smtClean="0"/>
          </a:p>
          <a:p>
            <a:pPr fontAlgn="base"/>
            <a:r>
              <a:rPr lang="en-US" dirty="0" smtClean="0"/>
              <a:t>Right </a:t>
            </a:r>
            <a:r>
              <a:rPr lang="en-US" dirty="0" smtClean="0"/>
              <a:t>men should be selected for the right jobs. With the help of personnel policies, jobs are defined and the responsibilities of the personnel are specified so that there are no square pegs in the round holes.</a:t>
            </a:r>
          </a:p>
          <a:p>
            <a:pPr fontAlgn="base"/>
            <a:r>
              <a:rPr lang="en-US" b="1" dirty="0" smtClean="0"/>
              <a:t>2. Training Of Everyone:</a:t>
            </a:r>
            <a:endParaRPr lang="en-US" dirty="0" smtClean="0"/>
          </a:p>
          <a:p>
            <a:pPr fontAlgn="base"/>
            <a:r>
              <a:rPr lang="en-US" dirty="0" smtClean="0"/>
              <a:t>The other main object of personnel policies is to train and develop everyone so as to make them competent for doing their job. </a:t>
            </a:r>
            <a:endParaRPr lang="en-US" dirty="0" smtClean="0"/>
          </a:p>
          <a:p>
            <a:pPr fontAlgn="base"/>
            <a:r>
              <a:rPr lang="en-US" dirty="0" smtClean="0"/>
              <a:t>Only </a:t>
            </a:r>
            <a:r>
              <a:rPr lang="en-US" dirty="0" smtClean="0"/>
              <a:t>a trained worker can do his job efficiently. The personnel policies must encourage healthy and constructive competition among the workers and also provide an opportunity for the development and growth of an individual.</a:t>
            </a:r>
          </a:p>
          <a:p>
            <a:pPr fontAlgn="base"/>
            <a:r>
              <a:rPr lang="en-US" dirty="0" smtClean="0"/>
              <a:t>.</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 OF PERSONNEL POLICIES</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3. Sound Industrial Relations:</a:t>
            </a:r>
            <a:endParaRPr lang="en-US" dirty="0" smtClean="0"/>
          </a:p>
          <a:p>
            <a:pPr fontAlgn="base"/>
            <a:r>
              <a:rPr lang="en-US" dirty="0" smtClean="0"/>
              <a:t>Personnel policies aim at creating sound industrial relations and tend to establish conditions for mutual confidence and understanding.</a:t>
            </a:r>
          </a:p>
          <a:p>
            <a:pPr fontAlgn="base"/>
            <a:r>
              <a:rPr lang="en-US" dirty="0" smtClean="0"/>
              <a:t> Workers are encouraged to put forward constructive suggestions and are given participation through joint management councils and works committees. </a:t>
            </a:r>
          </a:p>
          <a:p>
            <a:pPr fontAlgn="base"/>
            <a:r>
              <a:rPr lang="en-US" dirty="0" smtClean="0"/>
              <a:t>All this leads to industrial peace. </a:t>
            </a:r>
          </a:p>
          <a:p>
            <a:pPr fontAlgn="base"/>
            <a:r>
              <a:rPr lang="en-US" dirty="0" smtClean="0"/>
              <a:t>Many operational problems are avoided by having well-formulated </a:t>
            </a:r>
            <a:r>
              <a:rPr lang="en-US" dirty="0" smtClean="0"/>
              <a:t>policies.</a:t>
            </a:r>
          </a:p>
          <a:p>
            <a:pPr fontAlgn="base"/>
            <a:r>
              <a:rPr lang="en-US" b="1" dirty="0" smtClean="0"/>
              <a:t>4. Payment of Fair Wages:</a:t>
            </a:r>
            <a:endParaRPr lang="en-US" dirty="0" smtClean="0"/>
          </a:p>
          <a:p>
            <a:pPr fontAlgn="base"/>
            <a:r>
              <a:rPr lang="en-US" dirty="0" smtClean="0"/>
              <a:t>Personnel policies must aim at ensuring the employees that they will be given fair wages for the work done by them.</a:t>
            </a:r>
          </a:p>
          <a:p>
            <a:pPr fontAlgn="base"/>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 OF PERSONNEL POLICIES</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5</a:t>
            </a:r>
            <a:r>
              <a:rPr lang="en-US" b="1" dirty="0" smtClean="0"/>
              <a:t>. Security of Employment:</a:t>
            </a:r>
            <a:endParaRPr lang="en-US" dirty="0" smtClean="0"/>
          </a:p>
          <a:p>
            <a:pPr fontAlgn="base"/>
            <a:r>
              <a:rPr lang="en-US" dirty="0" smtClean="0"/>
              <a:t>One of the objectives of personnel policies is to provide security of employment to the workers. Such policies provide an efficient consultative service that aims at creating mutual faith among those who work in the enterprise. All types of doubts relating to the loss of employment are cleared from the minds of workers. Thus, social as well as economic security is provided to workers.</a:t>
            </a:r>
          </a:p>
          <a:p>
            <a:pPr fontAlgn="base"/>
            <a:r>
              <a:rPr lang="en-US" b="1" dirty="0" smtClean="0"/>
              <a:t>6. Respecting Human Dignity:</a:t>
            </a:r>
            <a:endParaRPr lang="en-US" dirty="0" smtClean="0"/>
          </a:p>
          <a:p>
            <a:pPr fontAlgn="base"/>
            <a:r>
              <a:rPr lang="en-US" dirty="0" smtClean="0"/>
              <a:t>Personnel policies ensure fair treatment to all irrespective of caste, color, and creed and aim at respecting human dignity. Workers are offered good and healthy working conditions</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Principles of Personnel Policies:</a:t>
            </a:r>
            <a:br>
              <a:rPr lang="en-US" b="1" dirty="0" smtClean="0"/>
            </a:b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1. Principle of Right Placement:</a:t>
            </a:r>
          </a:p>
          <a:p>
            <a:pPr fontAlgn="base"/>
            <a:r>
              <a:rPr lang="en-US" dirty="0" smtClean="0"/>
              <a:t>There is a common saying that there should be square pegs for the square holes and round pegs for the round holes. </a:t>
            </a:r>
            <a:endParaRPr lang="en-US" dirty="0" smtClean="0"/>
          </a:p>
          <a:p>
            <a:pPr fontAlgn="base"/>
            <a:r>
              <a:rPr lang="en-US" dirty="0" smtClean="0"/>
              <a:t>Only </a:t>
            </a:r>
            <a:r>
              <a:rPr lang="en-US" dirty="0" smtClean="0"/>
              <a:t>those persons should be selected who are physically and mentally fit for the job so that they can become our ‘asset’ in the future.</a:t>
            </a:r>
          </a:p>
          <a:p>
            <a:pPr fontAlgn="base"/>
            <a:r>
              <a:rPr lang="en-US" b="1" dirty="0" smtClean="0"/>
              <a:t>2. Principle of Development:</a:t>
            </a:r>
          </a:p>
          <a:p>
            <a:pPr fontAlgn="base"/>
            <a:r>
              <a:rPr lang="en-US" dirty="0" smtClean="0"/>
              <a:t>All workers should be given the opportunity to develop so that their monetary position as well as their social status is enhanced. </a:t>
            </a:r>
            <a:endParaRPr lang="en-US" dirty="0" smtClean="0"/>
          </a:p>
          <a:p>
            <a:pPr fontAlgn="base"/>
            <a:r>
              <a:rPr lang="en-US" dirty="0" smtClean="0"/>
              <a:t>Workers </a:t>
            </a:r>
            <a:r>
              <a:rPr lang="en-US" dirty="0" smtClean="0"/>
              <a:t>tend to be more sincere and hardworking when they are aware of the chances of promotion in the organization.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of Personnel Policies:</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3.Principle </a:t>
            </a:r>
            <a:r>
              <a:rPr lang="en-US" b="1" dirty="0" smtClean="0"/>
              <a:t>of Participation:</a:t>
            </a:r>
          </a:p>
          <a:p>
            <a:pPr fontAlgn="base"/>
            <a:r>
              <a:rPr lang="en-US" dirty="0" smtClean="0"/>
              <a:t>This principle states that we should consider the organization a coordinated team</a:t>
            </a:r>
            <a:r>
              <a:rPr lang="en-US" dirty="0" smtClean="0"/>
              <a:t>.</a:t>
            </a:r>
          </a:p>
          <a:p>
            <a:pPr fontAlgn="base"/>
            <a:r>
              <a:rPr lang="en-US" dirty="0" smtClean="0"/>
              <a:t> </a:t>
            </a:r>
            <a:r>
              <a:rPr lang="en-US" dirty="0" smtClean="0"/>
              <a:t>If workers participate in the formulation of policies, a large number of problems that arise due to misunderstanding can be avoided.</a:t>
            </a:r>
          </a:p>
          <a:p>
            <a:pPr fontAlgn="base"/>
            <a:r>
              <a:rPr lang="en-US" b="1" dirty="0" smtClean="0"/>
              <a:t>4. Principle of Mutual Interest:</a:t>
            </a:r>
          </a:p>
          <a:p>
            <a:pPr fontAlgn="base"/>
            <a:r>
              <a:rPr lang="en-US" dirty="0" smtClean="0"/>
              <a:t>The workers should feel that the interest in management is common with the</a:t>
            </a:r>
            <a:br>
              <a:rPr lang="en-US" dirty="0" smtClean="0"/>
            </a:br>
            <a:r>
              <a:rPr lang="en-US" dirty="0" smtClean="0"/>
              <a:t>workers</a:t>
            </a:r>
            <a:r>
              <a:rPr lang="en-US" dirty="0" smtClean="0"/>
              <a:t>.</a:t>
            </a:r>
          </a:p>
          <a:p>
            <a:pPr fontAlgn="base"/>
            <a:r>
              <a:rPr lang="en-US" dirty="0" smtClean="0"/>
              <a:t> </a:t>
            </a:r>
            <a:r>
              <a:rPr lang="en-US" dirty="0" smtClean="0"/>
              <a:t>This will provide motivation to the workers to put in hard work which will entitle them to earn higher wages and non-monetary benefits.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PRINCIPLES OF PERSONNEL POLICIES</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5.Principle </a:t>
            </a:r>
            <a:r>
              <a:rPr lang="en-US" b="1" dirty="0" smtClean="0"/>
              <a:t>of Good Working Conditions:</a:t>
            </a:r>
          </a:p>
          <a:p>
            <a:pPr fontAlgn="base"/>
            <a:r>
              <a:rPr lang="en-US" dirty="0" smtClean="0"/>
              <a:t>Workers should be given better tools, good working conditions, and adequate wages and there should be an impartial appraisal of their work.</a:t>
            </a:r>
          </a:p>
          <a:p>
            <a:pPr fontAlgn="base"/>
            <a:r>
              <a:rPr lang="en-US" b="1" dirty="0" smtClean="0"/>
              <a:t>6. Principle of Flexibility:</a:t>
            </a:r>
          </a:p>
          <a:p>
            <a:pPr fontAlgn="base"/>
            <a:r>
              <a:rPr lang="en-US" dirty="0" smtClean="0"/>
              <a:t>A personnel policy must be such that it can be changed with the change in circumstances. Technological changes are taking place at a very fast speed in the industries and for that reason a constant review of such policies is necessary.</a:t>
            </a:r>
          </a:p>
          <a:p>
            <a:pPr fontAlgn="base"/>
            <a:r>
              <a:rPr lang="en-US" dirty="0" smtClean="0"/>
              <a:t>In a nutshell, personnel policies should contain the principle of justice as well as equity and must be fair to all employees.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642</Words>
  <Application>Microsoft Office PowerPoint</Application>
  <PresentationFormat>On-screen Show (4:3)</PresentationFormat>
  <Paragraphs>45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PERSONNEL MANAGEMENT</vt:lpstr>
      <vt:lpstr>Slide 2</vt:lpstr>
      <vt:lpstr>OBJECTIVES OF PERSONNEL POLICIES</vt:lpstr>
      <vt:lpstr>OBJECTIVES OF PERSONNEL POLICIES</vt:lpstr>
      <vt:lpstr>OBJECTIVES OF PERSONNEL POLICIES</vt:lpstr>
      <vt:lpstr>Principles of Personnel Policies: </vt:lpstr>
      <vt:lpstr>Principles of Personnel Policies:</vt:lpstr>
      <vt:lpstr>PRINCIPLES OF PERSONNEL POLICIES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PERSONNEL MANAGEMENT</dc:title>
  <dc:creator>Dell</dc:creator>
  <cp:lastModifiedBy>Dell</cp:lastModifiedBy>
  <cp:revision>2</cp:revision>
  <dcterms:created xsi:type="dcterms:W3CDTF">2006-08-16T00:00:00Z</dcterms:created>
  <dcterms:modified xsi:type="dcterms:W3CDTF">2022-07-18T18:07:39Z</dcterms:modified>
</cp:coreProperties>
</file>